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66" r:id="rId2"/>
    <p:sldId id="257" r:id="rId3"/>
    <p:sldId id="259" r:id="rId4"/>
    <p:sldId id="267" r:id="rId5"/>
    <p:sldId id="260" r:id="rId6"/>
    <p:sldId id="261" r:id="rId7"/>
    <p:sldId id="262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AACD0-8FB8-ED36-8913-6D01E81087A8}" v="54" dt="2024-04-19T13:01:04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27A6-8295-4BF0-8A30-60E82614D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557A1-9F46-4959-89F8-4D8F7A87A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13409-DA33-4760-B091-CCEF4A2F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A93C-69F6-4D03-B3AC-763BF364F13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F3662-3C71-474F-835C-5C7584FB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6B487-1DA3-4CD2-8D87-4C2E5D96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620C-5CFB-45F1-80D8-411EB4FF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7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C226-B177-4E2B-ACD0-074A1BED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21223-A7C7-445E-87CA-789A73E5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E366-F4FA-4167-B657-2ADCE967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A93C-69F6-4D03-B3AC-763BF364F13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51EF-12CF-478B-A511-AB4FBB93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1A2C7-385A-4819-9F58-45472B6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620C-5CFB-45F1-80D8-411EB4FF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79F998-7455-4C3C-BBA5-0940B34E1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9D1A9-A34E-4A31-9B99-795CE5EF9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82167-1CCC-4236-B78D-D1076A06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A93C-69F6-4D03-B3AC-763BF364F13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BA1A2-B654-4B21-B21C-76DC370C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81182-A129-4EC9-98D1-0C1A5D55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620C-5CFB-45F1-80D8-411EB4FF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BBDE-EB68-40B6-A0E1-B21BD26C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37338-5A57-48FC-9600-C3006998D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9CB5D-3FFA-4759-BF34-68E5BC18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A93C-69F6-4D03-B3AC-763BF364F13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86F4-8051-4611-B9C1-FE312BB17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F3AE4-6D16-4D03-848A-C564BEFC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620C-5CFB-45F1-80D8-411EB4FF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0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5803-4858-4D11-BDCC-BF2AC6C7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1DA06-D8D7-4CD7-86A4-089C9AC45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D20F0-DDC8-4AAA-9019-F0EDA877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A93C-69F6-4D03-B3AC-763BF364F13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AB3C8-8081-4A45-AD57-85C3C8CD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A8AF5-071D-4958-B569-AC1D3849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620C-5CFB-45F1-80D8-411EB4FF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44E4-9B1B-4740-B599-773D072C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361A-7BF9-4B47-A01F-AEDB81FE4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232A8-948B-411C-8DF7-3DE808F2F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4BC6C-E6E2-4D61-AEA8-F6A5D0D7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A93C-69F6-4D03-B3AC-763BF364F13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1BC88-B0E8-42B7-A9D4-46C7A0CA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C59DD-5B92-4229-8575-080F89E3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620C-5CFB-45F1-80D8-411EB4FF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4A8E-C633-4163-BC83-9353E6E1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DCD46-6CF2-4D5D-A200-B05629095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CF026-FF60-4665-A118-C846C9159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1632D-BA11-4C6F-A32B-5947A1F9E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9FB8B-9D3D-4C1E-AE34-D0A22E850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CCFD81-3A62-426F-A59B-C6741F27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A93C-69F6-4D03-B3AC-763BF364F13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BA2A2-EB57-4A81-8E01-9E6458CA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21F757-8808-4287-B670-F47C79B4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620C-5CFB-45F1-80D8-411EB4FF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8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DF4E-0F06-48E5-9557-E8E5B640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664C9-201C-4F57-B9E7-A1F595A8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A93C-69F6-4D03-B3AC-763BF364F13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49A35-9389-490E-9D5B-EC78649D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EF01D-7FC7-4074-BB45-AEC774EC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620C-5CFB-45F1-80D8-411EB4FF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4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E6B38-2EF2-4885-ABB7-B7AC518F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A93C-69F6-4D03-B3AC-763BF364F13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DAC86-0799-4704-8195-BA152AEA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84624-3F58-4690-B5E4-AD850289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620C-5CFB-45F1-80D8-411EB4FF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FB3F-1BAF-42A1-9901-0B184287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298F-7BDA-44DE-BAA8-DD026143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BA213-C3A6-4D85-BBDE-38A917E94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514F6-1602-45F5-8964-7B7E0B32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A93C-69F6-4D03-B3AC-763BF364F13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F1483-F5EB-443A-83AA-33111869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C5EE0-FB3E-415F-B250-F0626CDC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620C-5CFB-45F1-80D8-411EB4FF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E483-1E26-4E88-A528-D1B93276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F5DD5-3646-498B-9BF9-34F863CE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F5AEB-F638-4B58-B9F5-9C4B96C7B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74408-0CF9-47B1-8513-915DAE6F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A93C-69F6-4D03-B3AC-763BF364F13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7EF12-49DC-4DAB-9AB6-4373E46B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58E92-5E39-4406-BC55-22FBF813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620C-5CFB-45F1-80D8-411EB4FF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1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DD0B4-C4C9-4346-87F2-ECA54554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DCCB9-6292-423C-B17B-A1DB73DDB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2CBAD-BC3A-4B06-ADD0-1C9D60943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3A93C-69F6-4D03-B3AC-763BF364F13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FC36A-E425-45B4-8FB1-DB02A7654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AE1D8-1DAC-46E6-99C8-5FCBCEC7A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D620C-5CFB-45F1-80D8-411EB4FF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9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30C068-8869-463C-AC71-22D8190FD69B}"/>
              </a:ext>
            </a:extLst>
          </p:cNvPr>
          <p:cNvSpPr/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/>
              <a:t>B. E. F. A. S. 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97027-1FC8-4611-B703-627E0A13F3A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/>
          <a:stretch/>
        </p:blipFill>
        <p:spPr>
          <a:xfrm>
            <a:off x="6937125" y="640080"/>
            <a:ext cx="377367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2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symplr Learning and 1 more page - Work - Microsoft​ Edge">
            <a:extLst>
              <a:ext uri="{FF2B5EF4-FFF2-40B4-BE49-F238E27FC236}">
                <a16:creationId xmlns:a16="http://schemas.microsoft.com/office/drawing/2014/main" id="{B5D19A8C-08FB-4A67-B9B2-D0BBA0343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9960" y="-150759"/>
            <a:ext cx="12481959" cy="70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7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symplr Learning and 1 more page - Work - Microsoft​ Edge">
            <a:extLst>
              <a:ext uri="{FF2B5EF4-FFF2-40B4-BE49-F238E27FC236}">
                <a16:creationId xmlns:a16="http://schemas.microsoft.com/office/drawing/2014/main" id="{8B2A2263-4510-4FEC-9317-CDC8B93C9E7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r="16643"/>
          <a:stretch>
            <a:fillRect/>
          </a:stretch>
        </p:blipFill>
        <p:spPr>
          <a:xfrm>
            <a:off x="0" y="-192088"/>
            <a:ext cx="11979275" cy="7050088"/>
          </a:xfrm>
        </p:spPr>
      </p:pic>
    </p:spTree>
    <p:extLst>
      <p:ext uri="{BB962C8B-B14F-4D97-AF65-F5344CB8AC3E}">
        <p14:creationId xmlns:p14="http://schemas.microsoft.com/office/powerpoint/2010/main" val="197588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4EE45-7C21-4606-B26F-93DF09B26D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symplr Learning and 1 more page - Work - Microsoft​ Edge">
            <a:extLst>
              <a:ext uri="{FF2B5EF4-FFF2-40B4-BE49-F238E27FC236}">
                <a16:creationId xmlns:a16="http://schemas.microsoft.com/office/drawing/2014/main" id="{E6C2B436-92C5-4612-A3A0-D8444787F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879" y="516370"/>
            <a:ext cx="11217582" cy="60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B2C5-4B28-46C5-BBD3-9A1FD622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94067" y="1948070"/>
            <a:ext cx="45719" cy="662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78767-A3C6-4639-87D9-5DB0CF647DF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CBD2A-707B-4480-9037-56E86C65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9260" y="248147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5" name="Picture Placeholder 5" descr="symplr Learning and 1 more page - Work - Microsoft​ Edge">
            <a:extLst>
              <a:ext uri="{FF2B5EF4-FFF2-40B4-BE49-F238E27FC236}">
                <a16:creationId xmlns:a16="http://schemas.microsoft.com/office/drawing/2014/main" id="{CD5877D9-D0D3-49C0-8F46-6109BD691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7" y="450574"/>
            <a:ext cx="11351326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5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symplr Learning and 1 more page - Work - Microsoft​ Edge">
            <a:extLst>
              <a:ext uri="{FF2B5EF4-FFF2-40B4-BE49-F238E27FC236}">
                <a16:creationId xmlns:a16="http://schemas.microsoft.com/office/drawing/2014/main" id="{BB5DE5A2-8220-454E-B421-C1847E83D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" y="364141"/>
            <a:ext cx="11381778" cy="58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1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symplr Learning and 1 more page - Work - Microsoft​ Edge">
            <a:extLst>
              <a:ext uri="{FF2B5EF4-FFF2-40B4-BE49-F238E27FC236}">
                <a16:creationId xmlns:a16="http://schemas.microsoft.com/office/drawing/2014/main" id="{C1C27B40-952F-4E09-B0CE-204AFB7AF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" b="740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8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0344-3912-5FA4-470C-E2587CAC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ea typeface="Calibri Light" panose="020F0302020204030204"/>
                <a:cs typeface="Calibri Light" panose="020F0302020204030204"/>
              </a:rPr>
              <a:t>Questions about STROKE?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9C9EC-D24A-9E72-ADE1-59E1250D0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ea typeface="Calibri" panose="020F0502020204030204"/>
                <a:cs typeface="Calibri" panose="020F0502020204030204"/>
              </a:rPr>
              <a:t>Contact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Performance Improvement </a:t>
            </a:r>
          </a:p>
          <a:p>
            <a:pPr marL="0" indent="0" algn="ctr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640-1240</a:t>
            </a:r>
          </a:p>
          <a:p>
            <a:pPr marL="0" indent="0" algn="ctr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Or </a:t>
            </a:r>
          </a:p>
          <a:p>
            <a:pPr marL="0" indent="0" algn="ctr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Performanceimprovemntdept@echd.org</a:t>
            </a:r>
          </a:p>
        </p:txBody>
      </p:sp>
    </p:spTree>
    <p:extLst>
      <p:ext uri="{BB962C8B-B14F-4D97-AF65-F5344CB8AC3E}">
        <p14:creationId xmlns:p14="http://schemas.microsoft.com/office/powerpoint/2010/main" val="395989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about STROKE?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Firenza</dc:creator>
  <cp:lastModifiedBy>Amy Sanchez</cp:lastModifiedBy>
  <cp:revision>19</cp:revision>
  <dcterms:created xsi:type="dcterms:W3CDTF">2023-05-26T18:32:02Z</dcterms:created>
  <dcterms:modified xsi:type="dcterms:W3CDTF">2024-07-01T20:13:06Z</dcterms:modified>
</cp:coreProperties>
</file>